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5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historydiscussion.net/biography/biography-of-muhammad-bin-tughluq-1325-1351/304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600" dirty="0" err="1" smtClean="0"/>
              <a:t>History,Degree</a:t>
            </a:r>
            <a:r>
              <a:rPr lang="en-US" sz="3600" smtClean="0"/>
              <a:t> </a:t>
            </a:r>
            <a:r>
              <a:rPr lang="en-US" sz="3600" smtClean="0"/>
              <a:t>Part-2,Paper-3,Unit-2,Topic-Mohd.Bin </a:t>
            </a:r>
            <a:r>
              <a:rPr lang="en-US" sz="3600" dirty="0" err="1" smtClean="0"/>
              <a:t>Tughlaq,Dr.Md.Shakil</a:t>
            </a:r>
            <a:r>
              <a:rPr lang="en-US" sz="3600" dirty="0" smtClean="0"/>
              <a:t> Akhtar,Lect.32,dated-4/5.20</a:t>
            </a:r>
            <a:endParaRPr lang="en-US" sz="3600"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 large number of peasants were engaged in the work of cultivation. They were supplied with all sorts of agricultural instruments and seeds. They were asked to grow different crops in rotation. A large number of officers and guards were appointed to look after the project. The government spent over it more than seventy </a:t>
            </a:r>
            <a:r>
              <a:rPr lang="en-US" dirty="0" err="1" smtClean="0"/>
              <a:t>lakhs</a:t>
            </a:r>
            <a:r>
              <a:rPr lang="en-US" dirty="0" smtClean="0"/>
              <a:t>. In spite of this, the scheme failed miserably.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fontAlgn="base">
              <a:buNone/>
            </a:pPr>
            <a:r>
              <a:rPr lang="en-US" dirty="0" smtClean="0"/>
              <a:t>Firstly, the land chosen for cultivation was not fertile. Secondly, the officers lacked experience which accounted for bad planning or faulty implementation. There were also some corrupt officials who misappropriated a huge amount of production and money.</a:t>
            </a:r>
          </a:p>
          <a:p>
            <a:pPr fontAlgn="base">
              <a:buNone/>
            </a:pPr>
            <a:r>
              <a:rPr lang="en-US" dirty="0" smtClean="0"/>
              <a:t>Lastly, it was a novel experiment, therefore, required more time and attention on the part of the Sultan which he could not give. He could have tried more to improve it.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r>
              <a:rPr lang="en-US" dirty="0" smtClean="0">
                <a:hlinkClick r:id="rId2"/>
              </a:rPr>
              <a:t>https://www.historydiscussion.net/biography/biography-of-muhammad-bin-tughluq-1325-1351/3044/</a:t>
            </a:r>
            <a:r>
              <a:rPr lang="en-US" dirty="0" smtClean="0"/>
              <a:t>.</a:t>
            </a:r>
          </a:p>
          <a:p>
            <a:r>
              <a:rPr lang="en-US" dirty="0" smtClean="0"/>
              <a:t>Chandra, </a:t>
            </a:r>
            <a:r>
              <a:rPr lang="en-US" dirty="0" err="1" smtClean="0"/>
              <a:t>Satish</a:t>
            </a:r>
            <a:r>
              <a:rPr lang="en-US" dirty="0" smtClean="0"/>
              <a:t>: </a:t>
            </a:r>
            <a:r>
              <a:rPr lang="en-US" i="1" dirty="0" smtClean="0"/>
              <a:t>Medieval</a:t>
            </a:r>
            <a:r>
              <a:rPr lang="en-US" dirty="0" smtClean="0"/>
              <a:t> </a:t>
            </a:r>
            <a:r>
              <a:rPr lang="en-US" i="1" dirty="0" smtClean="0"/>
              <a:t>India: From </a:t>
            </a:r>
            <a:r>
              <a:rPr lang="en-US" i="1" dirty="0" err="1" smtClean="0"/>
              <a:t>Sultanat</a:t>
            </a:r>
            <a:r>
              <a:rPr lang="en-US" i="1" dirty="0" smtClean="0"/>
              <a:t> to the </a:t>
            </a:r>
            <a:r>
              <a:rPr lang="en-US" i="1" dirty="0" err="1" smtClean="0"/>
              <a:t>Mughals</a:t>
            </a:r>
            <a:r>
              <a:rPr lang="en-US" dirty="0" smtClean="0"/>
              <a:t>. New Delhi: </a:t>
            </a:r>
            <a:r>
              <a:rPr lang="en-US" dirty="0" err="1" smtClean="0"/>
              <a:t>Har-Anand</a:t>
            </a:r>
            <a:r>
              <a:rPr lang="en-US" dirty="0" smtClean="0"/>
              <a:t> Publications. 1997.</a:t>
            </a:r>
            <a:endParaRPr lang="en-US"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Muhammad-Bin-</a:t>
            </a:r>
            <a:r>
              <a:rPr lang="en-US" b="1" dirty="0" err="1" smtClean="0"/>
              <a:t>Tughluq</a:t>
            </a:r>
            <a:r>
              <a:rPr lang="en-US" b="1" dirty="0" smtClean="0"/>
              <a:t> (1325-1351)</a:t>
            </a:r>
            <a:br>
              <a:rPr lang="en-US" b="1" dirty="0" smtClean="0"/>
            </a:b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Domestic measures: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Muhammad bin </a:t>
            </a:r>
            <a:r>
              <a:rPr lang="en-US" dirty="0" err="1" smtClean="0"/>
              <a:t>Tughlaq</a:t>
            </a:r>
            <a:r>
              <a:rPr lang="en-US" dirty="0" smtClean="0"/>
              <a:t> was well known for his wisdom and character.</a:t>
            </a:r>
          </a:p>
          <a:p>
            <a:r>
              <a:rPr lang="en-US" dirty="0" smtClean="0"/>
              <a:t>That is why right from the beginning of his rule; he decided to take some bold reformative measures for the improvement as well as safeguard of the country.</a:t>
            </a:r>
          </a:p>
          <a:p>
            <a:r>
              <a:rPr lang="en-US" b="1" dirty="0" smtClean="0"/>
              <a:t>Revenue Reforms:</a:t>
            </a:r>
          </a:p>
          <a:p>
            <a:r>
              <a:rPr lang="en-US" dirty="0" smtClean="0"/>
              <a:t>At first Muhammad-bin-</a:t>
            </a:r>
            <a:r>
              <a:rPr lang="en-US" dirty="0" err="1" smtClean="0"/>
              <a:t>Tughlaq</a:t>
            </a:r>
            <a:r>
              <a:rPr lang="en-US" dirty="0" smtClean="0"/>
              <a:t> wanted to make an assessment of the total income and expenditure of the country.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He therefore issued an ordinance for the compilation of a register showing the incomes and expenditures of the provinces. The governors of the provinces were directed to submit the documents showing their incomes and expenditures and other necessary materials for the compilation work.</a:t>
            </a:r>
          </a:p>
          <a:p>
            <a:r>
              <a:rPr lang="en-US" dirty="0" smtClean="0"/>
              <a:t>He opened a separate office where a large number of clerks and officers were appointed to do the compilation work.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He did it in-order-to introduce a uniform standard of land revenue as well as to assess every village of his kingdom. It was definitely a praise-worthy step of Muhammad-bin-</a:t>
            </a:r>
            <a:r>
              <a:rPr lang="en-US" dirty="0" err="1" smtClean="0"/>
              <a:t>Tughlaq</a:t>
            </a:r>
            <a:r>
              <a:rPr lang="en-US" dirty="0" smtClean="0"/>
              <a:t>.</a:t>
            </a:r>
          </a:p>
          <a:p>
            <a:r>
              <a:rPr lang="en-US" b="1" dirty="0" smtClean="0"/>
              <a:t>Taxation in the </a:t>
            </a:r>
            <a:r>
              <a:rPr lang="en-US" b="1" dirty="0" err="1" smtClean="0"/>
              <a:t>Doab</a:t>
            </a:r>
            <a:r>
              <a:rPr lang="en-US" b="1" dirty="0" smtClean="0"/>
              <a:t>:</a:t>
            </a:r>
          </a:p>
          <a:p>
            <a:r>
              <a:rPr lang="en-US" dirty="0" smtClean="0"/>
              <a:t>The increase of taxation in the </a:t>
            </a:r>
            <a:r>
              <a:rPr lang="en-US" dirty="0" err="1" smtClean="0"/>
              <a:t>Doab</a:t>
            </a:r>
            <a:r>
              <a:rPr lang="en-US" dirty="0" smtClean="0"/>
              <a:t> Region was an ill measured step on the part of the Sultan Muhammad-bin-</a:t>
            </a:r>
            <a:r>
              <a:rPr lang="en-US" dirty="0" err="1" smtClean="0"/>
              <a:t>Tughlaq</a:t>
            </a:r>
            <a:r>
              <a:rPr lang="en-US"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No doubt the </a:t>
            </a:r>
            <a:r>
              <a:rPr lang="en-US" dirty="0" err="1" smtClean="0"/>
              <a:t>Doab</a:t>
            </a:r>
            <a:r>
              <a:rPr lang="en-US" dirty="0" smtClean="0"/>
              <a:t> region between the </a:t>
            </a:r>
            <a:r>
              <a:rPr lang="en-US" dirty="0" err="1" smtClean="0"/>
              <a:t>Ganga</a:t>
            </a:r>
            <a:r>
              <a:rPr lang="en-US" dirty="0" smtClean="0"/>
              <a:t> and Yamuna was highly fertile and production was more than any other part of the country, but hike in the tax came at a wrong time and assessment of revenue was not based on the factual report. </a:t>
            </a:r>
          </a:p>
          <a:p>
            <a:r>
              <a:rPr lang="en-US" dirty="0" smtClean="0"/>
              <a:t>Peasants were paying the land revenue tax almost the half of the produce since the time of Ala-</a:t>
            </a:r>
            <a:r>
              <a:rPr lang="en-US" dirty="0" err="1" smtClean="0"/>
              <a:t>ud</a:t>
            </a:r>
            <a:r>
              <a:rPr lang="en-US" dirty="0" smtClean="0"/>
              <a:t>-din </a:t>
            </a:r>
            <a:r>
              <a:rPr lang="en-US" dirty="0" err="1" smtClean="0"/>
              <a:t>Khilji</a:t>
            </a:r>
            <a:r>
              <a:rPr lang="en-US" dirty="0" smtClean="0"/>
              <a: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Therefore, another increase in the land revenue tax </a:t>
            </a:r>
            <a:r>
              <a:rPr lang="en-US" dirty="0" err="1" smtClean="0"/>
              <a:t>upto</a:t>
            </a:r>
            <a:r>
              <a:rPr lang="en-US" dirty="0" smtClean="0"/>
              <a:t> ten percent more in the </a:t>
            </a:r>
            <a:r>
              <a:rPr lang="en-US" dirty="0" err="1" smtClean="0"/>
              <a:t>Doab</a:t>
            </a:r>
            <a:r>
              <a:rPr lang="en-US" dirty="0" smtClean="0"/>
              <a:t> by the Sultan Muhammad-bin-</a:t>
            </a:r>
            <a:r>
              <a:rPr lang="en-US" dirty="0" err="1" smtClean="0"/>
              <a:t>Tughlaq</a:t>
            </a:r>
            <a:r>
              <a:rPr lang="en-US" dirty="0" smtClean="0"/>
              <a:t>, definitely created serious peasant discontentment.</a:t>
            </a:r>
          </a:p>
          <a:p>
            <a:r>
              <a:rPr lang="en-US" dirty="0" smtClean="0"/>
              <a:t>This also came at a time when the </a:t>
            </a:r>
            <a:r>
              <a:rPr lang="en-US" dirty="0" err="1" smtClean="0"/>
              <a:t>Doab</a:t>
            </a:r>
            <a:r>
              <a:rPr lang="en-US" dirty="0" smtClean="0"/>
              <a:t> was at the verge of a famine. This made the situation more deplorable. On the other-hand, the officers engaged in the duty of tax collection could not try to understand the situation and went on collecting the taxes.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smtClean="0"/>
              <a:t>Peasants unwilling and unable to pay tax, fled away from the villages and Muhammad-bin-</a:t>
            </a:r>
            <a:r>
              <a:rPr lang="en-US" dirty="0" err="1" smtClean="0"/>
              <a:t>Tughlaq</a:t>
            </a:r>
            <a:r>
              <a:rPr lang="en-US" dirty="0" smtClean="0"/>
              <a:t> took harsh measures to capture and punish them.</a:t>
            </a:r>
          </a:p>
          <a:p>
            <a:r>
              <a:rPr lang="en-US" dirty="0" smtClean="0"/>
              <a:t>Muhammad-bin- </a:t>
            </a:r>
            <a:r>
              <a:rPr lang="en-US" dirty="0" err="1" smtClean="0"/>
              <a:t>Tughlaq</a:t>
            </a:r>
            <a:r>
              <a:rPr lang="en-US" dirty="0" smtClean="0"/>
              <a:t> realized the problem but it was too late. He made all possible efforts to restore them to their houses and supplied all sorts of agricultural helps and loans to revive their economic standard.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smtClean="0"/>
              <a:t>In order to bring an improvement in agriculture, Muhammad-bin-</a:t>
            </a:r>
            <a:r>
              <a:rPr lang="en-US" dirty="0" err="1" smtClean="0"/>
              <a:t>Tughlaq</a:t>
            </a:r>
            <a:r>
              <a:rPr lang="en-US" dirty="0" smtClean="0"/>
              <a:t> decided to undertake a number of measures and he, therefore established a department of agriculture called </a:t>
            </a:r>
            <a:r>
              <a:rPr lang="en-US" dirty="0" err="1" smtClean="0"/>
              <a:t>Diwan-i-kohi</a:t>
            </a:r>
            <a:r>
              <a:rPr lang="en-US" dirty="0" smtClean="0"/>
              <a:t>.</a:t>
            </a:r>
          </a:p>
          <a:p>
            <a:r>
              <a:rPr lang="en-US" dirty="0" smtClean="0"/>
              <a:t> The department’s main work was to find out uncultivated lands and make all sorts of arrangements for the cultivation of horse lands. At first a large area of land say sixty square miles in area was taken up in the project.</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582</Words>
  <Application>Microsoft Office PowerPoint</Application>
  <PresentationFormat>On-screen Show (4:3)</PresentationFormat>
  <Paragraphs>26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History,Degree Part-2,Paper-3,Unit-2,Topic-Mohd.Bin Tughlaq,Dr.Md.Shakil Akhtar,Lect.32,dated-4/5.20</vt:lpstr>
      <vt:lpstr> Muhammad-Bin-Tughluq (1325-1351) </vt:lpstr>
      <vt:lpstr>Domestic measures:</vt:lpstr>
      <vt:lpstr>Slide 4</vt:lpstr>
      <vt:lpstr>Slide 5</vt:lpstr>
      <vt:lpstr>Slide 6</vt:lpstr>
      <vt:lpstr>Slide 7</vt:lpstr>
      <vt:lpstr>Slide 8</vt:lpstr>
      <vt:lpstr>Slide 9</vt:lpstr>
      <vt:lpstr>Slide 10</vt:lpstr>
      <vt:lpstr>Slide 11</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History,Degree Part-2,Unit-2,Topic-Mohd.Bin Tughlaq,Dr.Md.Shakil Akhtar,Lect.</dc:title>
  <dc:creator>Admin</dc:creator>
  <cp:lastModifiedBy>Admin</cp:lastModifiedBy>
  <cp:revision>6</cp:revision>
  <dcterms:created xsi:type="dcterms:W3CDTF">2006-08-16T00:00:00Z</dcterms:created>
  <dcterms:modified xsi:type="dcterms:W3CDTF">2020-05-05T04:44:31Z</dcterms:modified>
</cp:coreProperties>
</file>